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74" r:id="rId2"/>
    <p:sldId id="288" r:id="rId3"/>
    <p:sldId id="285" r:id="rId4"/>
    <p:sldId id="28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63" autoAdjust="0"/>
  </p:normalViewPr>
  <p:slideViewPr>
    <p:cSldViewPr snapToGrid="0">
      <p:cViewPr varScale="1">
        <p:scale>
          <a:sx n="76" d="100"/>
          <a:sy n="76" d="100"/>
        </p:scale>
        <p:origin x="86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D44D2-01D2-4BA9-8893-6B54947FFD48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5CE77-CE2B-4110-A1E9-F9B38922F7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27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74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25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26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Tx/>
              <a:tabLst>
                <a:tab pos="3051175" algn="l"/>
              </a:tabLst>
              <a:defRPr>
                <a:solidFill>
                  <a:schemeClr val="tx1"/>
                </a:solidFill>
              </a:defRPr>
            </a:lvl2pPr>
            <a:lvl3pPr>
              <a:buClrTx/>
              <a:tabLst>
                <a:tab pos="3051175" algn="l"/>
              </a:tabLst>
              <a:defRPr>
                <a:solidFill>
                  <a:schemeClr val="tx1"/>
                </a:solidFill>
              </a:defRPr>
            </a:lvl3pPr>
            <a:lvl4pPr>
              <a:buClrTx/>
              <a:tabLst>
                <a:tab pos="3051175" algn="l"/>
              </a:tabLst>
              <a:defRPr>
                <a:solidFill>
                  <a:schemeClr val="tx1"/>
                </a:solidFill>
              </a:defRPr>
            </a:lvl4pPr>
            <a:lvl5pPr>
              <a:buClrTx/>
              <a:tabLst>
                <a:tab pos="3051175" algn="l"/>
              </a:tabLs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69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8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9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54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132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722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71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2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1437" y="331961"/>
            <a:ext cx="11043821" cy="7484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437" y="1357118"/>
            <a:ext cx="11043821" cy="45119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62E3E27-597F-4825-91D1-1824E4317A0E}" type="datetimeFigureOut">
              <a:rPr lang="zh-TW" altLang="en-US" smtClean="0"/>
              <a:t>2025/2/10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0BC6E5-3F4C-4562-B769-0AB58D13C1F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621437" y="1080415"/>
            <a:ext cx="1104382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1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1BE63-4274-EAC2-DA05-6F1B4C82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Ring Spectrum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712969E-2642-47E8-C02E-313E1D3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69" y="1181991"/>
            <a:ext cx="3600000" cy="274876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DC34D6-FF62-0E9B-25A4-4D87E17B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69" y="3611154"/>
            <a:ext cx="3600000" cy="274876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D18A6AC-D97D-543F-F04D-7B8C9B00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86" y="1181991"/>
            <a:ext cx="3600000" cy="274876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2AF250E-B7CB-A21F-BE78-43997D6E8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986" y="3611154"/>
            <a:ext cx="3600000" cy="274876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D4BDF86-CADD-E9C8-0299-CDA0A4C5034C}"/>
              </a:ext>
            </a:extLst>
          </p:cNvPr>
          <p:cNvSpPr txBox="1"/>
          <p:nvPr/>
        </p:nvSpPr>
        <p:spPr>
          <a:xfrm>
            <a:off x="3565475" y="108041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0dBm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B09104D-E6F7-B165-BF6E-2ECA490117B3}"/>
              </a:ext>
            </a:extLst>
          </p:cNvPr>
          <p:cNvSpPr txBox="1"/>
          <p:nvPr/>
        </p:nvSpPr>
        <p:spPr>
          <a:xfrm>
            <a:off x="7467605" y="115075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輸入</a:t>
            </a:r>
            <a:r>
              <a:rPr lang="en-US" altLang="zh-TW" dirty="0"/>
              <a:t>10dBm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332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DEB97-997C-B36F-691E-911807F2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MRM nonlinear spectrum</a:t>
            </a:r>
            <a:r>
              <a:rPr lang="zh-TW" altLang="en-US" dirty="0"/>
              <a:t> </a:t>
            </a:r>
            <a:r>
              <a:rPr lang="en-US" altLang="zh-TW"/>
              <a:t>8 dBm</a:t>
            </a:r>
            <a:endParaRPr lang="zh-TW" altLang="en-US" dirty="0"/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5120E959-4350-5553-5184-3F233CF51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767744"/>
              </p:ext>
            </p:extLst>
          </p:nvPr>
        </p:nvGraphicFramePr>
        <p:xfrm>
          <a:off x="2028825" y="611188"/>
          <a:ext cx="8135938" cy="621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4631968" imgH="3536183" progId="Origin50.Graph">
                  <p:embed/>
                </p:oleObj>
              </mc:Choice>
              <mc:Fallback>
                <p:oleObj name="Graph" r:id="rId2" imgW="4631968" imgH="3536183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28825" y="611188"/>
                        <a:ext cx="8135938" cy="621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17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0B4F9-B32C-856D-2DCB-0F9606A8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MRM nonlinear</a:t>
            </a:r>
            <a:r>
              <a:rPr lang="zh-TW" altLang="en-US" dirty="0"/>
              <a:t> </a:t>
            </a:r>
            <a:r>
              <a:rPr lang="en-US" altLang="zh-TW" dirty="0"/>
              <a:t>Eye-diagram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839D71A-5F41-9F64-92FA-EE5C021B2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37" y="1849857"/>
            <a:ext cx="2700000" cy="202500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BC7B811-3D32-5B80-ED8B-97D9B4BB14D0}"/>
              </a:ext>
            </a:extLst>
          </p:cNvPr>
          <p:cNvSpPr txBox="1"/>
          <p:nvPr/>
        </p:nvSpPr>
        <p:spPr>
          <a:xfrm>
            <a:off x="3812089" y="1080415"/>
            <a:ext cx="5178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DC:</a:t>
            </a:r>
            <a:r>
              <a:rPr lang="zh-TW" altLang="en-US" sz="2000" dirty="0"/>
              <a:t> </a:t>
            </a:r>
            <a:r>
              <a:rPr lang="en-US" altLang="zh-TW" sz="2000" dirty="0"/>
              <a:t>-3V              </a:t>
            </a:r>
            <a:r>
              <a:rPr lang="en-US" altLang="zh-TW" sz="2000" dirty="0" err="1"/>
              <a:t>Vpp</a:t>
            </a:r>
            <a:r>
              <a:rPr lang="en-US" altLang="zh-TW" sz="2000" dirty="0"/>
              <a:t>: 1.6V             Input: 8dBm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42FB1EB-A66C-7B60-F9B9-629C44F1A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33" y="1849857"/>
            <a:ext cx="2700000" cy="2025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8BD41B4-5F69-75DE-3166-14F5B78E5609}"/>
              </a:ext>
            </a:extLst>
          </p:cNvPr>
          <p:cNvSpPr txBox="1"/>
          <p:nvPr/>
        </p:nvSpPr>
        <p:spPr>
          <a:xfrm>
            <a:off x="2193910" y="148052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26.5Gbit/s NRZ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59B921-DBAD-8662-F3DF-C6DE4FC2EDE5}"/>
              </a:ext>
            </a:extLst>
          </p:cNvPr>
          <p:cNvSpPr txBox="1"/>
          <p:nvPr/>
        </p:nvSpPr>
        <p:spPr>
          <a:xfrm>
            <a:off x="5218969" y="149304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32Gbit/s NRZ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8AF3699-2241-97A7-BF65-E98D5FBDE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29" y="1849857"/>
            <a:ext cx="2700000" cy="2025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48E3C56-1408-ADA1-5429-4F11F53D749F}"/>
              </a:ext>
            </a:extLst>
          </p:cNvPr>
          <p:cNvSpPr txBox="1"/>
          <p:nvPr/>
        </p:nvSpPr>
        <p:spPr>
          <a:xfrm>
            <a:off x="8314565" y="1480525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40Gbit/s NRZ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5E8A6AA-2E82-C683-9859-E61C29A40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37" y="4244189"/>
            <a:ext cx="2700000" cy="2025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2BD6C0-8CEB-B692-5C05-4D9E3DCAFF75}"/>
              </a:ext>
            </a:extLst>
          </p:cNvPr>
          <p:cNvSpPr txBox="1"/>
          <p:nvPr/>
        </p:nvSpPr>
        <p:spPr>
          <a:xfrm>
            <a:off x="2250593" y="387485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50Gbit/s NRZ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505DCD0-E98F-C139-FF5F-30F4E96D2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33" y="4244189"/>
            <a:ext cx="2700000" cy="20250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63D3E8-AD3E-7D37-F5AF-DA81A66E35C0}"/>
              </a:ext>
            </a:extLst>
          </p:cNvPr>
          <p:cNvSpPr txBox="1"/>
          <p:nvPr/>
        </p:nvSpPr>
        <p:spPr>
          <a:xfrm>
            <a:off x="5102383" y="3862334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56Gbit/s NRZ</a:t>
            </a:r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8CDD04D-484B-1128-798D-2F7DB24BC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29" y="4244189"/>
            <a:ext cx="2700000" cy="2025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0070EB-7318-6644-5E43-63AA20D7993C}"/>
              </a:ext>
            </a:extLst>
          </p:cNvPr>
          <p:cNvSpPr txBox="1"/>
          <p:nvPr/>
        </p:nvSpPr>
        <p:spPr>
          <a:xfrm>
            <a:off x="8314565" y="389246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64Gbit/s NRZ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33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07F21-02BB-8EB9-1DFB-F0BED0731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MRM nonlinear</a:t>
            </a:r>
            <a:r>
              <a:rPr lang="zh-TW" altLang="en-US" dirty="0"/>
              <a:t> </a:t>
            </a:r>
            <a:r>
              <a:rPr lang="en-US" altLang="zh-TW" dirty="0"/>
              <a:t>Eye-diagram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3ECD21-4872-0F52-AF2F-B26EB24BC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7" y="2543019"/>
            <a:ext cx="3060000" cy="2295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12B491C-1D8B-D798-1F74-507B64883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00" y="2543019"/>
            <a:ext cx="3060000" cy="2295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0EA5780-49FB-F130-EB42-A98C0A521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58" y="2543019"/>
            <a:ext cx="3060000" cy="2295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4233E52-055E-9DA7-41E2-B9D968C624E9}"/>
              </a:ext>
            </a:extLst>
          </p:cNvPr>
          <p:cNvSpPr txBox="1"/>
          <p:nvPr/>
        </p:nvSpPr>
        <p:spPr>
          <a:xfrm>
            <a:off x="3554048" y="1080415"/>
            <a:ext cx="5178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DC:</a:t>
            </a:r>
            <a:r>
              <a:rPr lang="zh-TW" altLang="en-US" sz="2000" dirty="0"/>
              <a:t> </a:t>
            </a:r>
            <a:r>
              <a:rPr lang="en-US" altLang="zh-TW" sz="2000" dirty="0"/>
              <a:t>-3V              </a:t>
            </a:r>
            <a:r>
              <a:rPr lang="en-US" altLang="zh-TW" sz="2000" dirty="0" err="1"/>
              <a:t>Vpp</a:t>
            </a:r>
            <a:r>
              <a:rPr lang="en-US" altLang="zh-TW" sz="2000" dirty="0"/>
              <a:t>: 1.6V             Input: 8dBm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E92847-1737-09CE-5EC1-D4A637E9BDC5}"/>
              </a:ext>
            </a:extLst>
          </p:cNvPr>
          <p:cNvSpPr txBox="1"/>
          <p:nvPr/>
        </p:nvSpPr>
        <p:spPr>
          <a:xfrm>
            <a:off x="1204062" y="2142909"/>
            <a:ext cx="18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26.5Gaud/s PAM4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051161-9007-95AE-1357-53AFBEF02649}"/>
              </a:ext>
            </a:extLst>
          </p:cNvPr>
          <p:cNvSpPr txBox="1"/>
          <p:nvPr/>
        </p:nvSpPr>
        <p:spPr>
          <a:xfrm>
            <a:off x="5282533" y="2142909"/>
            <a:ext cx="17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32Gaud/s PAM4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D9CFA9-C695-5765-22E3-5A3E97C08610}"/>
              </a:ext>
            </a:extLst>
          </p:cNvPr>
          <p:cNvSpPr txBox="1"/>
          <p:nvPr/>
        </p:nvSpPr>
        <p:spPr>
          <a:xfrm>
            <a:off x="9494467" y="2142909"/>
            <a:ext cx="17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40Gaud/s PAM4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16116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1142</TotalTime>
  <Words>73</Words>
  <Application>Microsoft Office PowerPoint</Application>
  <PresentationFormat>寬螢幕</PresentationFormat>
  <Paragraphs>17</Paragraphs>
  <Slides>4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Calibri</vt:lpstr>
      <vt:lpstr>Times New Roman</vt:lpstr>
      <vt:lpstr>回顧</vt:lpstr>
      <vt:lpstr>Origin Graph</vt:lpstr>
      <vt:lpstr>Ring Spectrum</vt:lpstr>
      <vt:lpstr>MRM nonlinear spectrum 8 dBm</vt:lpstr>
      <vt:lpstr>MRM nonlinear Eye-diagram</vt:lpstr>
      <vt:lpstr>MRM nonlinear Eye-diagram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10/31 TSRI 量測結果</dc:title>
  <dc:creator>Tun Yao Hung</dc:creator>
  <cp:lastModifiedBy>Tun Yao Hung</cp:lastModifiedBy>
  <cp:revision>12</cp:revision>
  <dcterms:created xsi:type="dcterms:W3CDTF">2023-11-05T07:52:51Z</dcterms:created>
  <dcterms:modified xsi:type="dcterms:W3CDTF">2025-02-10T07:45:44Z</dcterms:modified>
</cp:coreProperties>
</file>